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5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D80CD-BFA5-440F-B813-20C594C57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32F9B3-28A1-48DF-8707-EF0AAFAB4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24CD6E-CB80-4679-B035-98ED1C19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52FE6-165D-40BB-9B68-692DA150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07BC61-13D1-4109-89C9-AF643E5A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87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0FB5-00C2-41A5-977B-C5F9B88C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AB3908-7669-4EA6-9F1D-32BB7761F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3E9FD-EBAA-49C2-9629-56998A77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7DEE0E-CCCA-451E-BEAE-089620CF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FD6722-F38D-443B-B070-BB995710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26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33C6B0-9FE0-44F8-BA45-A372EBC31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53123D-4CEC-4AE3-AF8C-BD6EA0B77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A6852-2670-4794-ACBD-6FCAC60A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E3E686-668A-4B6F-875C-B0AC040C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967E86-1595-42B4-91D7-AA29205A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72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275A6-8572-4891-92D1-2A2C1712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2B79D6-FBF6-46E3-B2AC-73D381658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1928F3-2A7F-482D-A13F-96DAAA64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BF7515-35D4-490F-B020-4D1957B1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8E675F-77CC-449D-AD01-8C01D441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54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BCF4E-47C6-4A72-97F7-F74763D9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D134F5-184A-4CCA-BD60-97B75BD53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3DD85-DAB5-4202-9CE2-71754621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5042-3DAE-472C-A123-D28ADBC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A61DB6-2286-4BB7-891C-5BDCD1AD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41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DE720-EF7C-4CFD-AB33-CAFAD822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B0248-2402-415D-9066-5E104D883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B42137-42EC-476F-800E-0E5828F88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DD6453-0289-47DF-A0C9-A54789F0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930691-2D4A-4EFF-B0FF-9405408B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D7426D-694E-4AD5-81DC-976CF5CF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30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9CA6E-4602-410E-A213-314CD901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E0B38A-8E31-4BFD-AF38-0704124FD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5BD814-4F05-4E0A-BC23-122C87A88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CBB3486-EBE5-45B0-8C13-BF1BE4070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A1C7F-507B-4A19-BABC-636275D19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D9056F-210B-4282-BE0F-E000FA58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C4EE891-9BC0-481B-B3B3-E2CCAE59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03E7CB-FE6A-4067-A1DF-3B37847C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70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DF710-6C6F-4A16-80BE-D97466AE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EA8151-CAE6-461C-9E53-8B876B0A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41FCFC-0359-44B1-BDF9-BAE23B72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8685D7-FFB6-48AC-9079-D1C26D64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4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E96207-7DC2-4A6F-9FB2-EEEF00AE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9A3A11-C379-4BDB-B06B-C08C8FA7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3E507-8BCF-4DE3-9D3C-971184F1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42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B1573-1676-4105-B808-2A4348D1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D57B5-F69E-45B6-8BF6-29C23049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5BD00-9AB4-4F89-AF39-1CF1E2BA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268DAF-0790-43BE-B515-DD91742A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CB525-C2D3-43EC-88D8-387938D8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E234DB-629C-4BCB-A941-9D910623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45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409E1-7207-4429-BE44-0A4A4D4E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5E142D5-0794-4B78-8616-A7A59BFD1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239766-C4C8-4928-95CE-1F5093487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A47850-43DF-4782-878E-6EC6D795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EE5E5D-262F-4574-B942-6CFB79A8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A845CE-6208-44F4-8A8B-CBC30522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17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F2A453-5C45-408B-9AF6-6C4091E8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340C0A-3E56-4CD3-8D32-03507CB19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8AEE5D-9F45-4A9D-B5A4-CD9EE1DE8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5AE7-AC99-4977-B704-223DDF77058A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DA1247-E298-4A36-A6B1-7DF767822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6AC720-5AD6-4239-AFBF-930DD21F5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69778-3DEE-4952-A1BF-EF9CF5C636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70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5D115A-DFEC-4FFC-936A-741D29B5C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Segmentation d’IRM de cerveaux de nouveau nés. </a:t>
            </a:r>
          </a:p>
        </p:txBody>
      </p:sp>
    </p:spTree>
    <p:extLst>
      <p:ext uri="{BB962C8B-B14F-4D97-AF65-F5344CB8AC3E}">
        <p14:creationId xmlns:p14="http://schemas.microsoft.com/office/powerpoint/2010/main" val="241146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02AD1-F677-409F-ABC4-A093B272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36" y="-326550"/>
            <a:ext cx="10515600" cy="1325563"/>
          </a:xfrm>
        </p:spPr>
        <p:txBody>
          <a:bodyPr/>
          <a:lstStyle/>
          <a:p>
            <a:r>
              <a:rPr lang="fr-FR" dirty="0"/>
              <a:t>Détection des noyaux gris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D856A1-34AF-4F19-9F73-FD788DB2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54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Somme des fermetures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53B12D-A6AA-4E2F-93D5-32E57C1BB4D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39394" r="40872" b="33617"/>
          <a:stretch/>
        </p:blipFill>
        <p:spPr bwMode="auto">
          <a:xfrm>
            <a:off x="2770820" y="1186654"/>
            <a:ext cx="2386014" cy="268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2.png">
            <a:extLst>
              <a:ext uri="{FF2B5EF4-FFF2-40B4-BE49-F238E27FC236}">
                <a16:creationId xmlns:a16="http://schemas.microsoft.com/office/drawing/2014/main" id="{D51053A5-8588-46EB-8130-3FD01FEC9F2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9" t="24455" r="42338" b="49104"/>
          <a:stretch/>
        </p:blipFill>
        <p:spPr bwMode="auto">
          <a:xfrm>
            <a:off x="355279" y="1177448"/>
            <a:ext cx="2239330" cy="268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5.png">
            <a:extLst>
              <a:ext uri="{FF2B5EF4-FFF2-40B4-BE49-F238E27FC236}">
                <a16:creationId xmlns:a16="http://schemas.microsoft.com/office/drawing/2014/main" id="{18169B1C-B6B2-4F64-BAD7-98EB095925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0" t="5644" r="29630" b="15578"/>
          <a:stretch>
            <a:fillRect/>
          </a:stretch>
        </p:blipFill>
        <p:spPr>
          <a:xfrm>
            <a:off x="5405436" y="1186654"/>
            <a:ext cx="2185989" cy="2723834"/>
          </a:xfrm>
          <a:prstGeom prst="rect">
            <a:avLst/>
          </a:prstGeom>
          <a:ln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F9AE4E-72E4-4581-B200-E5D1B5B90864}"/>
              </a:ext>
            </a:extLst>
          </p:cNvPr>
          <p:cNvPicPr/>
          <p:nvPr/>
        </p:nvPicPr>
        <p:blipFill rotWithShape="1">
          <a:blip r:embed="rId5"/>
          <a:srcRect l="46202" t="33610" r="42737" b="35239"/>
          <a:stretch/>
        </p:blipFill>
        <p:spPr bwMode="auto">
          <a:xfrm>
            <a:off x="3648076" y="3932554"/>
            <a:ext cx="1757360" cy="2925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6E8B09E-2E6A-4ADE-908E-0B2AA5709046}"/>
              </a:ext>
            </a:extLst>
          </p:cNvPr>
          <p:cNvPicPr/>
          <p:nvPr/>
        </p:nvPicPr>
        <p:blipFill rotWithShape="1">
          <a:blip r:embed="rId5"/>
          <a:srcRect l="28334" t="33610" r="62222" b="35239"/>
          <a:stretch/>
        </p:blipFill>
        <p:spPr bwMode="auto">
          <a:xfrm>
            <a:off x="1637345" y="3988711"/>
            <a:ext cx="1706881" cy="2813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90CEBF0-602D-4647-8F84-D803BAC8D1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62" t="52354" r="60609" b="45423"/>
          <a:stretch/>
        </p:blipFill>
        <p:spPr>
          <a:xfrm>
            <a:off x="4514850" y="625475"/>
            <a:ext cx="5044000" cy="416955"/>
          </a:xfrm>
          <a:prstGeom prst="rect">
            <a:avLst/>
          </a:prstGeom>
        </p:spPr>
      </p:pic>
      <p:pic>
        <p:nvPicPr>
          <p:cNvPr id="10" name="image11.png">
            <a:extLst>
              <a:ext uri="{FF2B5EF4-FFF2-40B4-BE49-F238E27FC236}">
                <a16:creationId xmlns:a16="http://schemas.microsoft.com/office/drawing/2014/main" id="{9A7D7979-99BD-4B31-95A5-7217743880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4" t="23985" r="4630" b="46855"/>
          <a:stretch>
            <a:fillRect/>
          </a:stretch>
        </p:blipFill>
        <p:spPr>
          <a:xfrm>
            <a:off x="8513207" y="1042430"/>
            <a:ext cx="2478287" cy="2820593"/>
          </a:xfrm>
          <a:prstGeom prst="rect">
            <a:avLst/>
          </a:prstGeom>
          <a:ln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B062EB-8C28-468A-922E-69EF59A6F0FC}"/>
              </a:ext>
            </a:extLst>
          </p:cNvPr>
          <p:cNvPicPr/>
          <p:nvPr/>
        </p:nvPicPr>
        <p:blipFill rotWithShape="1">
          <a:blip r:embed="rId7"/>
          <a:srcRect l="63026" t="22840" r="21415" b="49781"/>
          <a:stretch/>
        </p:blipFill>
        <p:spPr bwMode="auto">
          <a:xfrm>
            <a:off x="8513207" y="4080806"/>
            <a:ext cx="2478287" cy="2625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569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10B66-EDD0-4E64-807F-C02C4F4B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44"/>
            <a:ext cx="10515600" cy="1325563"/>
          </a:xfrm>
        </p:spPr>
        <p:txBody>
          <a:bodyPr/>
          <a:lstStyle/>
          <a:p>
            <a:r>
              <a:rPr lang="fr-FR" dirty="0"/>
              <a:t>Segmentation par k-moyennes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E5C1B-8DA9-475E-9A52-42E5071FC806}"/>
              </a:ext>
            </a:extLst>
          </p:cNvPr>
          <p:cNvPicPr/>
          <p:nvPr/>
        </p:nvPicPr>
        <p:blipFill rotWithShape="1">
          <a:blip r:embed="rId2"/>
          <a:srcRect l="21957" t="64197" r="60847" b="8524"/>
          <a:stretch/>
        </p:blipFill>
        <p:spPr bwMode="auto">
          <a:xfrm>
            <a:off x="97155" y="853439"/>
            <a:ext cx="4912995" cy="45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A6F13D-22FE-4B92-8671-0C810F242748}"/>
              </a:ext>
            </a:extLst>
          </p:cNvPr>
          <p:cNvSpPr txBox="1"/>
          <p:nvPr/>
        </p:nvSpPr>
        <p:spPr>
          <a:xfrm>
            <a:off x="4554245" y="1882066"/>
            <a:ext cx="763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Principe : initialisation, calcul de nouveaux centres, affectation.</a:t>
            </a:r>
          </a:p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Critères d’arrêts</a:t>
            </a:r>
          </a:p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Critère de convergence. </a:t>
            </a:r>
          </a:p>
        </p:txBody>
      </p:sp>
    </p:spTree>
    <p:extLst>
      <p:ext uri="{BB962C8B-B14F-4D97-AF65-F5344CB8AC3E}">
        <p14:creationId xmlns:p14="http://schemas.microsoft.com/office/powerpoint/2010/main" val="201873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375FEA-730F-4EE7-A717-F9BBD1CB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12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Segmentation des noyaux gris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Noyaux mal détectés : T2015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6B8A598-437A-46B7-B09E-6F6A0ED1A535}"/>
              </a:ext>
            </a:extLst>
          </p:cNvPr>
          <p:cNvSpPr txBox="1">
            <a:spLocks/>
          </p:cNvSpPr>
          <p:nvPr/>
        </p:nvSpPr>
        <p:spPr>
          <a:xfrm>
            <a:off x="-51436" y="-32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Limites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262843-A509-4B1B-AD76-43B681085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8" t="24861" r="20078" b="42917"/>
          <a:stretch/>
        </p:blipFill>
        <p:spPr>
          <a:xfrm>
            <a:off x="4619625" y="47624"/>
            <a:ext cx="6991350" cy="22098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1EF036-117F-40D9-8F79-79DFADBFB6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578" t="58333" r="57070" b="8473"/>
          <a:stretch/>
        </p:blipFill>
        <p:spPr>
          <a:xfrm>
            <a:off x="5026819" y="2290762"/>
            <a:ext cx="2481262" cy="22764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D7E84A-D130-4270-9693-87C8F6CA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5562" t="62917" r="40845" b="11112"/>
          <a:stretch/>
        </p:blipFill>
        <p:spPr>
          <a:xfrm>
            <a:off x="819149" y="4772025"/>
            <a:ext cx="1657351" cy="17811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ED09D1-E4FC-4F53-ABB7-C3B2C878E7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6000" t="62779" r="41891" b="11250"/>
          <a:stretch/>
        </p:blipFill>
        <p:spPr>
          <a:xfrm>
            <a:off x="8181972" y="4772025"/>
            <a:ext cx="1476377" cy="17811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BA39A2-10A9-4270-ACC4-FAE35391AD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158" t="63265" r="23749" b="12431"/>
          <a:stretch/>
        </p:blipFill>
        <p:spPr>
          <a:xfrm>
            <a:off x="2723316" y="4772025"/>
            <a:ext cx="1449189" cy="17859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66E7BF-6203-4A70-B241-F96A4BC8B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4594" t="62778" r="23296" b="12223"/>
          <a:stretch/>
        </p:blipFill>
        <p:spPr>
          <a:xfrm>
            <a:off x="10134598" y="4772025"/>
            <a:ext cx="1543051" cy="17919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84189FA-653F-47A8-9840-E39AB2809EB0}"/>
              </a:ext>
            </a:extLst>
          </p:cNvPr>
          <p:cNvSpPr txBox="1"/>
          <p:nvPr/>
        </p:nvSpPr>
        <p:spPr>
          <a:xfrm>
            <a:off x="1127464" y="4197905"/>
            <a:ext cx="259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Watershed_seuil</a:t>
            </a:r>
            <a:r>
              <a:rPr lang="fr-FR" dirty="0"/>
              <a:t> : [50,50]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F25D17-FD25-4169-8D3C-6177C05DDF8A}"/>
              </a:ext>
            </a:extLst>
          </p:cNvPr>
          <p:cNvSpPr txBox="1"/>
          <p:nvPr/>
        </p:nvSpPr>
        <p:spPr>
          <a:xfrm>
            <a:off x="8651194" y="4100997"/>
            <a:ext cx="27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Watershed_seuil</a:t>
            </a:r>
            <a:r>
              <a:rPr lang="fr-FR" dirty="0"/>
              <a:t> : [50,100]</a:t>
            </a:r>
          </a:p>
        </p:txBody>
      </p:sp>
    </p:spTree>
    <p:extLst>
      <p:ext uri="{BB962C8B-B14F-4D97-AF65-F5344CB8AC3E}">
        <p14:creationId xmlns:p14="http://schemas.microsoft.com/office/powerpoint/2010/main" val="211490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375FEA-730F-4EE7-A717-F9BBD1CB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12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Segmentation des noyaux gris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Noyaux reliés : T2020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6B8A598-437A-46B7-B09E-6F6A0ED1A535}"/>
              </a:ext>
            </a:extLst>
          </p:cNvPr>
          <p:cNvSpPr txBox="1">
            <a:spLocks/>
          </p:cNvSpPr>
          <p:nvPr/>
        </p:nvSpPr>
        <p:spPr>
          <a:xfrm>
            <a:off x="-51436" y="-32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Limites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4189FA-653F-47A8-9840-E39AB2809EB0}"/>
              </a:ext>
            </a:extLst>
          </p:cNvPr>
          <p:cNvSpPr txBox="1"/>
          <p:nvPr/>
        </p:nvSpPr>
        <p:spPr>
          <a:xfrm>
            <a:off x="8717872" y="4294304"/>
            <a:ext cx="33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Watershed_seuil</a:t>
            </a:r>
            <a:r>
              <a:rPr lang="fr-FR" i="1" dirty="0"/>
              <a:t> : [50,50]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F25D17-FD25-4169-8D3C-6177C05DDF8A}"/>
              </a:ext>
            </a:extLst>
          </p:cNvPr>
          <p:cNvSpPr txBox="1"/>
          <p:nvPr/>
        </p:nvSpPr>
        <p:spPr>
          <a:xfrm>
            <a:off x="7039994" y="5848289"/>
            <a:ext cx="26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Watershed_seuil</a:t>
            </a:r>
            <a:r>
              <a:rPr lang="fr-FR" i="1" dirty="0"/>
              <a:t> : [20,50]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A53ACF-B021-4F72-9910-6CB5E5F5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0" t="21230" r="20208" b="16584"/>
          <a:stretch/>
        </p:blipFill>
        <p:spPr>
          <a:xfrm>
            <a:off x="4944862" y="0"/>
            <a:ext cx="6720396" cy="42647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1512E2-8429-42DE-859A-23EC23E16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6650" t="60582" r="21943" b="8867"/>
          <a:stretch/>
        </p:blipFill>
        <p:spPr>
          <a:xfrm>
            <a:off x="494190" y="4541507"/>
            <a:ext cx="6267635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17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82</Words>
  <Application>Microsoft Office PowerPoint</Application>
  <PresentationFormat>Grand écran</PresentationFormat>
  <Paragraphs>21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Segmentation d’IRM de cerveaux de nouveau nés. </vt:lpstr>
      <vt:lpstr>Détection des noyaux gris</vt:lpstr>
      <vt:lpstr>Segmentation par k-moyennes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d’IRM de cerveaux de nouveaux nés</dc:title>
  <dc:creator>Amélie Sciberras</dc:creator>
  <cp:lastModifiedBy>Amélie Sciberras</cp:lastModifiedBy>
  <cp:revision>22</cp:revision>
  <dcterms:created xsi:type="dcterms:W3CDTF">2018-11-12T11:43:53Z</dcterms:created>
  <dcterms:modified xsi:type="dcterms:W3CDTF">2018-11-13T17:59:40Z</dcterms:modified>
</cp:coreProperties>
</file>